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7105" y="2516505"/>
            <a:ext cx="5177155" cy="1824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6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02518" y="1376572"/>
            <a:ext cx="2151838" cy="5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518" y="1376572"/>
            <a:ext cx="1666246" cy="5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7783" y="3073936"/>
            <a:ext cx="2466045" cy="4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47909" y="3083471"/>
            <a:ext cx="1028312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7934" y="4046582"/>
            <a:ext cx="961662" cy="31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8261" y="4771300"/>
            <a:ext cx="1828110" cy="5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5591" y="4771300"/>
            <a:ext cx="1313954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08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26347" y="1377002"/>
            <a:ext cx="2247052" cy="53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6710" y="2178050"/>
            <a:ext cx="13995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1990" y="2087880"/>
            <a:ext cx="444500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3500" y="2988945"/>
            <a:ext cx="26847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1180" y="3822700"/>
            <a:ext cx="22980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8775" y="4703445"/>
            <a:ext cx="480187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16400" y="5580380"/>
            <a:ext cx="498348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0" y="1239520"/>
            <a:ext cx="261556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250" y="2049780"/>
            <a:ext cx="441388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77740" y="3049905"/>
            <a:ext cx="61760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97200" y="3839845"/>
            <a:ext cx="269875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82950" y="4642485"/>
            <a:ext cx="48748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82465" y="5490845"/>
            <a:ext cx="517652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0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44515" y="1250315"/>
            <a:ext cx="355028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115" y="2147570"/>
            <a:ext cx="32029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670" y="2924175"/>
            <a:ext cx="33502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2619" y="3922072"/>
            <a:ext cx="1209219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6275" y="4627880"/>
            <a:ext cx="28803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34840" y="5431155"/>
            <a:ext cx="49263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animBg="1"/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5" y="1152525"/>
            <a:ext cx="10727690" cy="56121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72355" y="1232535"/>
            <a:ext cx="48672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5360" y="2037080"/>
            <a:ext cx="289369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97580" y="2907030"/>
            <a:ext cx="214884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97580" y="3612515"/>
            <a:ext cx="328612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36255" y="4457065"/>
            <a:ext cx="224345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479165" y="5196840"/>
            <a:ext cx="31248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234680" y="5948045"/>
            <a:ext cx="27711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6" grpId="0" animBg="1"/>
      <p:bldP spid="19" grpId="0" animBg="1"/>
      <p:bldP spid="22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2233856"/>
            <a:ext cx="2342267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872492"/>
            <a:ext cx="1961410" cy="5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5264" y="4710864"/>
            <a:ext cx="1989974" cy="4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6423" y="5673086"/>
            <a:ext cx="1142569" cy="3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836" y="1367040"/>
            <a:ext cx="1942367" cy="5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642" y="2206209"/>
            <a:ext cx="1532947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214" y="3178882"/>
            <a:ext cx="2456523" cy="4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4080" y="3903619"/>
            <a:ext cx="1056876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4030" y="4866756"/>
            <a:ext cx="1371083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5642" y="5601029"/>
            <a:ext cx="1723375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1367073"/>
            <a:ext cx="3151586" cy="4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5894" y="2215974"/>
            <a:ext cx="1399647" cy="5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906" y="3179333"/>
            <a:ext cx="1494861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0100" y="3913775"/>
            <a:ext cx="1380604" cy="52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78035" y="4753138"/>
            <a:ext cx="2180403" cy="4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49622" y="5602039"/>
            <a:ext cx="1437732" cy="4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992" y="1395608"/>
            <a:ext cx="2037581" cy="5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2348991"/>
            <a:ext cx="1313954" cy="3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0201" y="3083096"/>
            <a:ext cx="1190176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4408" y="3931606"/>
            <a:ext cx="1294911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5642" y="5628627"/>
            <a:ext cx="1913803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5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68715" y="1385885"/>
            <a:ext cx="1152090" cy="4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1813" y="2223878"/>
            <a:ext cx="2170880" cy="53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9622" y="3071393"/>
            <a:ext cx="1294911" cy="53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3324" y="4880697"/>
            <a:ext cx="2865944" cy="4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1376362"/>
            <a:ext cx="1885239" cy="4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119007"/>
            <a:ext cx="1190176" cy="38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5591" y="3918909"/>
            <a:ext cx="2513652" cy="4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3879" y="4766425"/>
            <a:ext cx="1399647" cy="4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5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6826" y="2214355"/>
            <a:ext cx="1056876" cy="4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2214355"/>
            <a:ext cx="1237784" cy="4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0060" y="3744595"/>
            <a:ext cx="14852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6095" y="3837940"/>
            <a:ext cx="148526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3350" y="4766425"/>
            <a:ext cx="1713853" cy="4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0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1395569"/>
            <a:ext cx="1199697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20" y="1395569"/>
            <a:ext cx="1171133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7783" y="3092204"/>
            <a:ext cx="2951637" cy="5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7002" y="3206584"/>
            <a:ext cx="1209219" cy="4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3940522"/>
            <a:ext cx="1399647" cy="5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7783" y="4788839"/>
            <a:ext cx="1504382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38942" y="4788839"/>
            <a:ext cx="1694811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